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6" d="100"/>
          <a:sy n="86" d="100"/>
        </p:scale>
        <p:origin x="90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5942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&lt;Abel A. González Rodríguez&gt;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&lt;14/08/2024&gt;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openxmlformats.org/package/2006/metadata/core-properties"/>
    <ds:schemaRef ds:uri="f80a141d-92ca-4d3d-9308-f7e7b1d44ce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1350</Words>
  <Application>Microsoft Office PowerPoint</Application>
  <PresentationFormat>Panorámica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User</cp:lastModifiedBy>
  <cp:revision>199</cp:revision>
  <dcterms:created xsi:type="dcterms:W3CDTF">2021-04-29T18:58:34Z</dcterms:created>
  <dcterms:modified xsi:type="dcterms:W3CDTF">2024-10-14T14:40:54Z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